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smtClean="0"/>
              <a:pPr/>
              <a:t>3/5/2020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64800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3/5/2020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5159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3/5/2020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78180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3/5/2020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30279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smtClean="0"/>
              <a:pPr/>
              <a:t>3/5/2020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5225615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3/5/2020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430629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3/5/2020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651841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3/5/2020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8958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3/5/2020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84187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334D819-9F07-4261-B09B-9E467E5D9002}" type="datetimeFigureOut">
              <a:rPr lang="en-US" smtClean="0"/>
              <a:t>3/5/2020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7704833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4294967295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334D819-9F07-4261-B09B-9E467E5D9002}" type="datetimeFigureOut">
              <a:rPr lang="en-US" smtClean="0"/>
              <a:t>3/5/2020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16367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smtClean="0"/>
              <a:pPr/>
              <a:t>3/5/2020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956069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4294967295" pos="792">
          <p15:clr>
            <a:srgbClr val="F26B43"/>
          </p15:clr>
        </p15:guide>
        <p15:guide id="4294967295" pos="7200">
          <p15:clr>
            <a:srgbClr val="F26B43"/>
          </p15:clr>
        </p15:guide>
        <p15:guide id="4294967295" orient="horz" pos="4008">
          <p15:clr>
            <a:srgbClr val="F26B43"/>
          </p15:clr>
        </p15:guide>
        <p15:guide id="4294967295" orient="horz" pos="1440">
          <p15:clr>
            <a:srgbClr val="F26B43"/>
          </p15:clr>
        </p15:guide>
        <p15:guide id="4294967295" orient="horz" pos="3720">
          <p15:clr>
            <a:srgbClr val="F26B43"/>
          </p15:clr>
        </p15:guide>
        <p15:guide id="4294967295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noFill/>
        </p:spPr>
        <p:txBody>
          <a:bodyPr/>
          <a:lstStyle/>
          <a:p>
            <a:r>
              <a:rPr lang="en-US" dirty="0" err="1" smtClean="0">
                <a:solidFill>
                  <a:srgbClr val="FFC000"/>
                </a:solidFill>
              </a:rPr>
              <a:t>Projek</a:t>
            </a:r>
            <a:r>
              <a:rPr lang="en-US" dirty="0" smtClean="0">
                <a:solidFill>
                  <a:srgbClr val="FFC000"/>
                </a:solidFill>
              </a:rPr>
              <a:t> </a:t>
            </a:r>
            <a:r>
              <a:rPr lang="en-US" dirty="0" err="1" smtClean="0">
                <a:solidFill>
                  <a:srgbClr val="FFC000"/>
                </a:solidFill>
              </a:rPr>
              <a:t>kerja</a:t>
            </a:r>
            <a:r>
              <a:rPr lang="en-US" dirty="0" smtClean="0">
                <a:solidFill>
                  <a:srgbClr val="FFC000"/>
                </a:solidFill>
              </a:rPr>
              <a:t> </a:t>
            </a:r>
            <a:r>
              <a:rPr lang="en-US" sz="8000" dirty="0" err="1" smtClean="0">
                <a:solidFill>
                  <a:srgbClr val="FFC000"/>
                </a:solidFill>
              </a:rPr>
              <a:t>praktek</a:t>
            </a:r>
            <a:endParaRPr lang="en-US" sz="8000" dirty="0">
              <a:solidFill>
                <a:srgbClr val="FFC00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99136" y="6115721"/>
            <a:ext cx="8045373" cy="742279"/>
          </a:xfrm>
        </p:spPr>
        <p:txBody>
          <a:bodyPr>
            <a:normAutofit/>
          </a:bodyPr>
          <a:lstStyle/>
          <a:p>
            <a:r>
              <a:rPr lang="en-US" sz="1200" dirty="0" smtClean="0">
                <a:solidFill>
                  <a:srgbClr val="FFC000"/>
                </a:solidFill>
              </a:rPr>
              <a:t>Project By</a:t>
            </a:r>
          </a:p>
          <a:p>
            <a:r>
              <a:rPr lang="en-US" sz="1200" dirty="0" smtClean="0">
                <a:solidFill>
                  <a:srgbClr val="FFC000"/>
                </a:solidFill>
              </a:rPr>
              <a:t>Ari </a:t>
            </a:r>
            <a:r>
              <a:rPr lang="en-US" sz="1200" dirty="0" err="1" smtClean="0">
                <a:solidFill>
                  <a:srgbClr val="FFC000"/>
                </a:solidFill>
              </a:rPr>
              <a:t>hilda</a:t>
            </a:r>
            <a:r>
              <a:rPr lang="en-US" sz="1200" dirty="0" smtClean="0">
                <a:solidFill>
                  <a:srgbClr val="FFC000"/>
                </a:solidFill>
              </a:rPr>
              <a:t> M | </a:t>
            </a:r>
            <a:r>
              <a:rPr lang="en-US" sz="1200" dirty="0" err="1" smtClean="0">
                <a:solidFill>
                  <a:srgbClr val="FFC000"/>
                </a:solidFill>
              </a:rPr>
              <a:t>laksita</a:t>
            </a:r>
            <a:r>
              <a:rPr lang="en-US" sz="1200" dirty="0" smtClean="0">
                <a:solidFill>
                  <a:srgbClr val="FFC000"/>
                </a:solidFill>
              </a:rPr>
              <a:t> </a:t>
            </a:r>
            <a:r>
              <a:rPr lang="en-US" sz="1200" dirty="0" err="1" smtClean="0">
                <a:solidFill>
                  <a:srgbClr val="FFC000"/>
                </a:solidFill>
              </a:rPr>
              <a:t>maulisa</a:t>
            </a:r>
            <a:r>
              <a:rPr lang="en-US" sz="1200" dirty="0" smtClean="0">
                <a:solidFill>
                  <a:srgbClr val="FFC000"/>
                </a:solidFill>
              </a:rPr>
              <a:t> | </a:t>
            </a:r>
            <a:r>
              <a:rPr lang="en-US" sz="1200" dirty="0" err="1" smtClean="0">
                <a:solidFill>
                  <a:srgbClr val="FFC000"/>
                </a:solidFill>
              </a:rPr>
              <a:t>vannya</a:t>
            </a:r>
            <a:r>
              <a:rPr lang="en-US" sz="1200" dirty="0" smtClean="0">
                <a:solidFill>
                  <a:srgbClr val="FFC000"/>
                </a:solidFill>
              </a:rPr>
              <a:t> </a:t>
            </a:r>
            <a:r>
              <a:rPr lang="en-US" sz="1200" dirty="0" err="1" smtClean="0">
                <a:solidFill>
                  <a:srgbClr val="FFC000"/>
                </a:solidFill>
              </a:rPr>
              <a:t>maheswari</a:t>
            </a:r>
            <a:endParaRPr lang="en-US" sz="12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24585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712319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FFC000"/>
                </a:solidFill>
              </a:rPr>
              <a:t>Login </a:t>
            </a:r>
            <a:r>
              <a:rPr lang="en-US" dirty="0" err="1" smtClean="0">
                <a:solidFill>
                  <a:srgbClr val="FFC000"/>
                </a:solidFill>
              </a:rPr>
              <a:t>cs</a:t>
            </a:r>
            <a:endParaRPr lang="en-US" dirty="0">
              <a:solidFill>
                <a:srgbClr val="FFC000"/>
              </a:solidFill>
            </a:endParaRPr>
          </a:p>
        </p:txBody>
      </p:sp>
      <p:pic>
        <p:nvPicPr>
          <p:cNvPr id="4" name="CS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50950" y="1347788"/>
            <a:ext cx="10179050" cy="5210175"/>
          </a:xfrm>
        </p:spPr>
      </p:pic>
    </p:spTree>
    <p:extLst>
      <p:ext uri="{BB962C8B-B14F-4D97-AF65-F5344CB8AC3E}">
        <p14:creationId xmlns:p14="http://schemas.microsoft.com/office/powerpoint/2010/main" val="4130710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1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3797" y="2674826"/>
            <a:ext cx="10178322" cy="1492132"/>
          </a:xfrm>
        </p:spPr>
        <p:txBody>
          <a:bodyPr/>
          <a:lstStyle/>
          <a:p>
            <a:pPr algn="ctr"/>
            <a:r>
              <a:rPr lang="en-US" dirty="0" err="1" smtClean="0">
                <a:solidFill>
                  <a:srgbClr val="FFC000"/>
                </a:solidFill>
              </a:rPr>
              <a:t>Terima</a:t>
            </a:r>
            <a:r>
              <a:rPr lang="en-US" dirty="0" smtClean="0">
                <a:solidFill>
                  <a:srgbClr val="FFC000"/>
                </a:solidFill>
              </a:rPr>
              <a:t> </a:t>
            </a:r>
            <a:r>
              <a:rPr lang="en-US" dirty="0" err="1" smtClean="0">
                <a:solidFill>
                  <a:srgbClr val="FFC000"/>
                </a:solidFill>
              </a:rPr>
              <a:t>kasih</a:t>
            </a:r>
            <a:r>
              <a:rPr lang="en-US" dirty="0" smtClean="0">
                <a:solidFill>
                  <a:srgbClr val="FFC000"/>
                </a:solidFill>
              </a:rPr>
              <a:t>.</a:t>
            </a:r>
            <a:endParaRPr lang="en-US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9896461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FFC000"/>
                </a:solidFill>
              </a:rPr>
              <a:t>Apa</a:t>
            </a:r>
            <a:r>
              <a:rPr lang="en-US" dirty="0" smtClean="0">
                <a:solidFill>
                  <a:srgbClr val="FFC000"/>
                </a:solidFill>
              </a:rPr>
              <a:t> </a:t>
            </a:r>
            <a:r>
              <a:rPr lang="en-US" dirty="0" err="1" smtClean="0">
                <a:solidFill>
                  <a:srgbClr val="FFC000"/>
                </a:solidFill>
              </a:rPr>
              <a:t>itu</a:t>
            </a:r>
            <a:r>
              <a:rPr lang="en-US" dirty="0" smtClean="0">
                <a:solidFill>
                  <a:srgbClr val="FFC000"/>
                </a:solidFill>
              </a:rPr>
              <a:t> rep-on?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FFC000"/>
                </a:solidFill>
              </a:rPr>
              <a:t>Rep-On </a:t>
            </a:r>
            <a:r>
              <a:rPr lang="en-US" sz="2800" dirty="0" err="1" smtClean="0">
                <a:solidFill>
                  <a:srgbClr val="FFC000"/>
                </a:solidFill>
              </a:rPr>
              <a:t>merupakan</a:t>
            </a:r>
            <a:r>
              <a:rPr lang="en-US" sz="2800" dirty="0" smtClean="0">
                <a:solidFill>
                  <a:srgbClr val="FFC000"/>
                </a:solidFill>
              </a:rPr>
              <a:t> </a:t>
            </a:r>
            <a:r>
              <a:rPr lang="en-US" sz="2800" dirty="0" err="1" smtClean="0">
                <a:solidFill>
                  <a:srgbClr val="FFC000"/>
                </a:solidFill>
              </a:rPr>
              <a:t>sebuah</a:t>
            </a:r>
            <a:r>
              <a:rPr lang="en-US" sz="2800" dirty="0" smtClean="0">
                <a:solidFill>
                  <a:srgbClr val="FFC000"/>
                </a:solidFill>
              </a:rPr>
              <a:t> </a:t>
            </a:r>
            <a:r>
              <a:rPr lang="en-US" sz="2800" dirty="0" err="1" smtClean="0">
                <a:solidFill>
                  <a:srgbClr val="FFC000"/>
                </a:solidFill>
              </a:rPr>
              <a:t>aplikasi</a:t>
            </a:r>
            <a:r>
              <a:rPr lang="en-US" sz="2800" dirty="0" smtClean="0">
                <a:solidFill>
                  <a:srgbClr val="FFC000"/>
                </a:solidFill>
              </a:rPr>
              <a:t> </a:t>
            </a:r>
            <a:r>
              <a:rPr lang="en-US" sz="2800" dirty="0" err="1" smtClean="0">
                <a:solidFill>
                  <a:srgbClr val="FFC000"/>
                </a:solidFill>
              </a:rPr>
              <a:t>berbasis</a:t>
            </a:r>
            <a:r>
              <a:rPr lang="en-US" sz="2800" dirty="0" smtClean="0">
                <a:solidFill>
                  <a:srgbClr val="FFC000"/>
                </a:solidFill>
              </a:rPr>
              <a:t> website yang </a:t>
            </a:r>
            <a:r>
              <a:rPr lang="en-US" sz="2800" dirty="0" err="1" smtClean="0">
                <a:solidFill>
                  <a:srgbClr val="FFC000"/>
                </a:solidFill>
              </a:rPr>
              <a:t>disajikan</a:t>
            </a:r>
            <a:r>
              <a:rPr lang="en-US" sz="2800" dirty="0" smtClean="0">
                <a:solidFill>
                  <a:srgbClr val="FFC000"/>
                </a:solidFill>
              </a:rPr>
              <a:t> </a:t>
            </a:r>
            <a:r>
              <a:rPr lang="en-US" sz="2800" dirty="0" err="1" smtClean="0">
                <a:solidFill>
                  <a:srgbClr val="FFC000"/>
                </a:solidFill>
              </a:rPr>
              <a:t>untuk</a:t>
            </a:r>
            <a:r>
              <a:rPr lang="en-US" sz="2800" dirty="0" smtClean="0">
                <a:solidFill>
                  <a:srgbClr val="FFC000"/>
                </a:solidFill>
              </a:rPr>
              <a:t> </a:t>
            </a:r>
            <a:r>
              <a:rPr lang="en-US" sz="2800" dirty="0" err="1" smtClean="0">
                <a:solidFill>
                  <a:srgbClr val="FFC000"/>
                </a:solidFill>
              </a:rPr>
              <a:t>calon</a:t>
            </a:r>
            <a:r>
              <a:rPr lang="en-US" sz="2800" dirty="0" smtClean="0">
                <a:solidFill>
                  <a:srgbClr val="FFC000"/>
                </a:solidFill>
              </a:rPr>
              <a:t> </a:t>
            </a:r>
            <a:r>
              <a:rPr lang="en-US" sz="2800" dirty="0" err="1" smtClean="0">
                <a:solidFill>
                  <a:srgbClr val="FFC000"/>
                </a:solidFill>
              </a:rPr>
              <a:t>nasabah</a:t>
            </a:r>
            <a:r>
              <a:rPr lang="en-US" sz="2800" dirty="0" smtClean="0">
                <a:solidFill>
                  <a:srgbClr val="FFC000"/>
                </a:solidFill>
              </a:rPr>
              <a:t> </a:t>
            </a:r>
            <a:r>
              <a:rPr lang="en-US" sz="2800" dirty="0" err="1" smtClean="0">
                <a:solidFill>
                  <a:srgbClr val="FFC000"/>
                </a:solidFill>
              </a:rPr>
              <a:t>menentukan</a:t>
            </a:r>
            <a:r>
              <a:rPr lang="en-US" sz="2800" dirty="0" smtClean="0">
                <a:solidFill>
                  <a:srgbClr val="FFC000"/>
                </a:solidFill>
              </a:rPr>
              <a:t> </a:t>
            </a:r>
            <a:r>
              <a:rPr lang="en-US" sz="2800" dirty="0" err="1" smtClean="0">
                <a:solidFill>
                  <a:srgbClr val="FFC000"/>
                </a:solidFill>
              </a:rPr>
              <a:t>pilihan</a:t>
            </a:r>
            <a:r>
              <a:rPr lang="en-US" sz="2800" dirty="0" smtClean="0">
                <a:solidFill>
                  <a:srgbClr val="FFC000"/>
                </a:solidFill>
              </a:rPr>
              <a:t> </a:t>
            </a:r>
            <a:r>
              <a:rPr lang="en-US" sz="2800" dirty="0" err="1" smtClean="0">
                <a:solidFill>
                  <a:srgbClr val="FFC000"/>
                </a:solidFill>
              </a:rPr>
              <a:t>produk</a:t>
            </a:r>
            <a:r>
              <a:rPr lang="en-US" sz="2800" dirty="0" smtClean="0">
                <a:solidFill>
                  <a:srgbClr val="FFC000"/>
                </a:solidFill>
              </a:rPr>
              <a:t> yang </a:t>
            </a:r>
            <a:r>
              <a:rPr lang="en-US" sz="2800" dirty="0" err="1" smtClean="0">
                <a:solidFill>
                  <a:srgbClr val="FFC000"/>
                </a:solidFill>
              </a:rPr>
              <a:t>sesuai</a:t>
            </a:r>
            <a:r>
              <a:rPr lang="en-US" sz="2800" dirty="0" smtClean="0">
                <a:solidFill>
                  <a:srgbClr val="FFC000"/>
                </a:solidFill>
              </a:rPr>
              <a:t> </a:t>
            </a:r>
            <a:r>
              <a:rPr lang="en-US" sz="2800" dirty="0" err="1" smtClean="0">
                <a:solidFill>
                  <a:srgbClr val="FFC000"/>
                </a:solidFill>
              </a:rPr>
              <a:t>dengan</a:t>
            </a:r>
            <a:r>
              <a:rPr lang="en-US" sz="2800" dirty="0" smtClean="0">
                <a:solidFill>
                  <a:srgbClr val="FFC000"/>
                </a:solidFill>
              </a:rPr>
              <a:t> </a:t>
            </a:r>
            <a:r>
              <a:rPr lang="en-US" sz="2800" dirty="0" err="1" smtClean="0">
                <a:solidFill>
                  <a:srgbClr val="FFC000"/>
                </a:solidFill>
              </a:rPr>
              <a:t>kebutuhannya</a:t>
            </a:r>
            <a:r>
              <a:rPr lang="en-US" sz="2800" dirty="0" smtClean="0">
                <a:solidFill>
                  <a:srgbClr val="FFC000"/>
                </a:solidFill>
              </a:rPr>
              <a:t>. </a:t>
            </a:r>
          </a:p>
          <a:p>
            <a:endParaRPr lang="en-US" sz="2800" dirty="0">
              <a:solidFill>
                <a:srgbClr val="FFC000"/>
              </a:solidFill>
            </a:endParaRPr>
          </a:p>
          <a:p>
            <a:r>
              <a:rPr lang="en-US" sz="2800" dirty="0" err="1" smtClean="0">
                <a:solidFill>
                  <a:srgbClr val="FFC000"/>
                </a:solidFill>
              </a:rPr>
              <a:t>Disajikan</a:t>
            </a:r>
            <a:r>
              <a:rPr lang="en-US" sz="2800" dirty="0" smtClean="0">
                <a:solidFill>
                  <a:srgbClr val="FFC000"/>
                </a:solidFill>
              </a:rPr>
              <a:t> </a:t>
            </a:r>
            <a:r>
              <a:rPr lang="en-US" sz="2800" dirty="0" err="1" smtClean="0">
                <a:solidFill>
                  <a:srgbClr val="FFC000"/>
                </a:solidFill>
              </a:rPr>
              <a:t>dengan</a:t>
            </a:r>
            <a:r>
              <a:rPr lang="en-US" sz="2800" dirty="0">
                <a:solidFill>
                  <a:srgbClr val="FFC000"/>
                </a:solidFill>
              </a:rPr>
              <a:t> </a:t>
            </a:r>
            <a:r>
              <a:rPr lang="en-US" sz="2800" dirty="0" err="1" smtClean="0">
                <a:solidFill>
                  <a:srgbClr val="FFC000"/>
                </a:solidFill>
              </a:rPr>
              <a:t>menarik</a:t>
            </a:r>
            <a:r>
              <a:rPr lang="en-US" sz="2800" dirty="0" smtClean="0">
                <a:solidFill>
                  <a:srgbClr val="FFC000"/>
                </a:solidFill>
              </a:rPr>
              <a:t>, modern </a:t>
            </a:r>
            <a:r>
              <a:rPr lang="en-US" sz="2800" dirty="0" err="1" smtClean="0">
                <a:solidFill>
                  <a:srgbClr val="FFC000"/>
                </a:solidFill>
              </a:rPr>
              <a:t>serta</a:t>
            </a:r>
            <a:r>
              <a:rPr lang="en-US" sz="2800" dirty="0" smtClean="0">
                <a:solidFill>
                  <a:srgbClr val="FFC000"/>
                </a:solidFill>
              </a:rPr>
              <a:t> </a:t>
            </a:r>
            <a:r>
              <a:rPr lang="en-US" sz="2800" dirty="0" err="1" smtClean="0">
                <a:solidFill>
                  <a:srgbClr val="FFC000"/>
                </a:solidFill>
              </a:rPr>
              <a:t>mudah</a:t>
            </a:r>
            <a:r>
              <a:rPr lang="en-US" sz="2800" dirty="0" smtClean="0">
                <a:solidFill>
                  <a:srgbClr val="FFC000"/>
                </a:solidFill>
              </a:rPr>
              <a:t> </a:t>
            </a:r>
            <a:r>
              <a:rPr lang="en-US" sz="2800" dirty="0" err="1" smtClean="0">
                <a:solidFill>
                  <a:srgbClr val="FFC000"/>
                </a:solidFill>
              </a:rPr>
              <a:t>dipahami</a:t>
            </a:r>
            <a:r>
              <a:rPr lang="en-US" sz="2800" dirty="0" smtClean="0">
                <a:solidFill>
                  <a:srgbClr val="FFC000"/>
                </a:solidFill>
              </a:rPr>
              <a:t> </a:t>
            </a:r>
            <a:r>
              <a:rPr lang="en-US" sz="2800" dirty="0" err="1" smtClean="0">
                <a:solidFill>
                  <a:srgbClr val="FFC000"/>
                </a:solidFill>
              </a:rPr>
              <a:t>oleh</a:t>
            </a:r>
            <a:r>
              <a:rPr lang="en-US" sz="2800" dirty="0" smtClean="0">
                <a:solidFill>
                  <a:srgbClr val="FFC000"/>
                </a:solidFill>
              </a:rPr>
              <a:t> </a:t>
            </a:r>
            <a:r>
              <a:rPr lang="en-US" sz="2800" dirty="0" err="1" smtClean="0">
                <a:solidFill>
                  <a:srgbClr val="FFC000"/>
                </a:solidFill>
              </a:rPr>
              <a:t>semua</a:t>
            </a:r>
            <a:r>
              <a:rPr lang="en-US" sz="2800" dirty="0" smtClean="0">
                <a:solidFill>
                  <a:srgbClr val="FFC000"/>
                </a:solidFill>
              </a:rPr>
              <a:t> </a:t>
            </a:r>
            <a:r>
              <a:rPr lang="en-US" sz="2800" dirty="0" err="1" smtClean="0">
                <a:solidFill>
                  <a:srgbClr val="FFC000"/>
                </a:solidFill>
              </a:rPr>
              <a:t>kalangan</a:t>
            </a:r>
            <a:endParaRPr lang="en-US" sz="2800" dirty="0" smtClean="0">
              <a:solidFill>
                <a:srgbClr val="FFC000"/>
              </a:solidFill>
            </a:endParaRPr>
          </a:p>
          <a:p>
            <a:endParaRPr lang="en-US" sz="2800" dirty="0">
              <a:solidFill>
                <a:srgbClr val="FFC000"/>
              </a:solidFill>
            </a:endParaRPr>
          </a:p>
          <a:p>
            <a:pPr marL="0" indent="0">
              <a:buNone/>
            </a:pPr>
            <a:endParaRPr lang="en-US" sz="28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67590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FFC000"/>
                </a:solidFill>
              </a:rPr>
              <a:t>Permasalahan</a:t>
            </a:r>
            <a:r>
              <a:rPr lang="en-US" dirty="0" smtClean="0">
                <a:solidFill>
                  <a:srgbClr val="FFC000"/>
                </a:solidFill>
              </a:rPr>
              <a:t>..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200" dirty="0" err="1" smtClean="0">
                <a:solidFill>
                  <a:srgbClr val="FFC000"/>
                </a:solidFill>
              </a:rPr>
              <a:t>Berawal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dari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masyarakat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sering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kebingungan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untuk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menyesuaikan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antara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keinginannya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dengan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produk</a:t>
            </a:r>
            <a:r>
              <a:rPr lang="en-US" sz="2200" dirty="0" smtClean="0">
                <a:solidFill>
                  <a:srgbClr val="FFC000"/>
                </a:solidFill>
              </a:rPr>
              <a:t> yang </a:t>
            </a:r>
            <a:r>
              <a:rPr lang="en-US" sz="2200" dirty="0" err="1" smtClean="0">
                <a:solidFill>
                  <a:srgbClr val="FFC000"/>
                </a:solidFill>
              </a:rPr>
              <a:t>disediakan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oleh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Lembaga</a:t>
            </a:r>
            <a:r>
              <a:rPr lang="en-US" sz="2200" dirty="0" smtClean="0">
                <a:solidFill>
                  <a:srgbClr val="FFC000"/>
                </a:solidFill>
              </a:rPr>
              <a:t> yang </a:t>
            </a:r>
            <a:r>
              <a:rPr lang="en-US" sz="2200" dirty="0" err="1" smtClean="0">
                <a:solidFill>
                  <a:srgbClr val="FFC000"/>
                </a:solidFill>
              </a:rPr>
              <a:t>bersangkutan</a:t>
            </a:r>
            <a:endParaRPr lang="en-US" sz="2200" dirty="0" smtClean="0">
              <a:solidFill>
                <a:srgbClr val="FFC000"/>
              </a:solidFill>
            </a:endParaRPr>
          </a:p>
          <a:p>
            <a:pPr marL="457200" indent="-457200">
              <a:buFont typeface="+mj-lt"/>
              <a:buAutoNum type="arabicPeriod"/>
            </a:pPr>
            <a:endParaRPr lang="en-US" sz="2200" dirty="0" smtClean="0">
              <a:solidFill>
                <a:srgbClr val="FFC000"/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200" dirty="0" err="1" smtClean="0">
                <a:solidFill>
                  <a:srgbClr val="FFC000"/>
                </a:solidFill>
              </a:rPr>
              <a:t>Tampilan</a:t>
            </a:r>
            <a:r>
              <a:rPr lang="en-US" sz="2200" dirty="0" smtClean="0">
                <a:solidFill>
                  <a:srgbClr val="FFC000"/>
                </a:solidFill>
              </a:rPr>
              <a:t> yang </a:t>
            </a:r>
            <a:r>
              <a:rPr lang="en-US" sz="2200" dirty="0" err="1" smtClean="0">
                <a:solidFill>
                  <a:srgbClr val="FFC000"/>
                </a:solidFill>
              </a:rPr>
              <a:t>terkesan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jadul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dan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terlalu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kompleks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membuatnya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kurang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menarik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sehingga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masyarakat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malas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untuk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membacanya</a:t>
            </a:r>
            <a:endParaRPr lang="en-US" sz="2200" dirty="0" smtClean="0">
              <a:solidFill>
                <a:srgbClr val="FFC000"/>
              </a:solidFill>
            </a:endParaRPr>
          </a:p>
          <a:p>
            <a:pPr marL="457200" indent="-457200">
              <a:buFont typeface="+mj-lt"/>
              <a:buAutoNum type="arabicPeriod"/>
            </a:pPr>
            <a:endParaRPr lang="en-US" sz="2200" dirty="0" smtClean="0">
              <a:solidFill>
                <a:srgbClr val="FFC000"/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200" dirty="0" err="1" smtClean="0">
                <a:solidFill>
                  <a:srgbClr val="FFC000"/>
                </a:solidFill>
              </a:rPr>
              <a:t>Kurangnya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pengetahuan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masyarakat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tentang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komunitas</a:t>
            </a:r>
            <a:r>
              <a:rPr lang="en-US" sz="2200" dirty="0" smtClean="0">
                <a:solidFill>
                  <a:srgbClr val="FFC000"/>
                </a:solidFill>
              </a:rPr>
              <a:t> yang </a:t>
            </a:r>
            <a:r>
              <a:rPr lang="en-US" sz="2200" dirty="0" err="1" smtClean="0">
                <a:solidFill>
                  <a:srgbClr val="FFC000"/>
                </a:solidFill>
              </a:rPr>
              <a:t>berada</a:t>
            </a:r>
            <a:r>
              <a:rPr lang="en-US" sz="2200" dirty="0" smtClean="0">
                <a:solidFill>
                  <a:srgbClr val="FFC000"/>
                </a:solidFill>
              </a:rPr>
              <a:t> di </a:t>
            </a:r>
            <a:r>
              <a:rPr lang="en-US" sz="2200" dirty="0" err="1" smtClean="0">
                <a:solidFill>
                  <a:srgbClr val="FFC000"/>
                </a:solidFill>
              </a:rPr>
              <a:t>Lembaga</a:t>
            </a:r>
            <a:endParaRPr lang="en-US" sz="2200" dirty="0">
              <a:solidFill>
                <a:srgbClr val="FFC000"/>
              </a:solidFill>
            </a:endParaRPr>
          </a:p>
          <a:p>
            <a:pPr marL="457200" indent="-457200">
              <a:buFont typeface="+mj-lt"/>
              <a:buAutoNum type="arabicPeriod"/>
            </a:pPr>
            <a:endParaRPr lang="en-US" sz="2200" dirty="0" smtClean="0">
              <a:solidFill>
                <a:srgbClr val="FFC000"/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200" dirty="0" err="1" smtClean="0">
                <a:solidFill>
                  <a:srgbClr val="FFC000"/>
                </a:solidFill>
              </a:rPr>
              <a:t>Belum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adanya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pendaftaran</a:t>
            </a:r>
            <a:r>
              <a:rPr lang="en-US" sz="2200" dirty="0" smtClean="0">
                <a:solidFill>
                  <a:srgbClr val="FFC000"/>
                </a:solidFill>
              </a:rPr>
              <a:t> online di Bank </a:t>
            </a:r>
            <a:r>
              <a:rPr lang="en-US" sz="2200" dirty="0" err="1" smtClean="0">
                <a:solidFill>
                  <a:srgbClr val="FFC000"/>
                </a:solidFill>
              </a:rPr>
              <a:t>Jateng</a:t>
            </a:r>
            <a:endParaRPr lang="en-US" sz="22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70835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FFC000"/>
                </a:solidFill>
              </a:rPr>
              <a:t>Solusi</a:t>
            </a:r>
            <a:r>
              <a:rPr lang="en-US" dirty="0" smtClean="0">
                <a:solidFill>
                  <a:srgbClr val="FFC000"/>
                </a:solidFill>
              </a:rPr>
              <a:t>..!!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200" dirty="0" smtClean="0">
                <a:solidFill>
                  <a:srgbClr val="FFC000"/>
                </a:solidFill>
              </a:rPr>
              <a:t>Kami </a:t>
            </a:r>
            <a:r>
              <a:rPr lang="en-US" sz="2200" dirty="0" err="1" smtClean="0">
                <a:solidFill>
                  <a:srgbClr val="FFC000"/>
                </a:solidFill>
              </a:rPr>
              <a:t>membuat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fitur</a:t>
            </a:r>
            <a:r>
              <a:rPr lang="en-US" sz="2200" dirty="0" smtClean="0">
                <a:solidFill>
                  <a:srgbClr val="FFC000"/>
                </a:solidFill>
              </a:rPr>
              <a:t> ‘kami bantu’ yang </a:t>
            </a:r>
            <a:r>
              <a:rPr lang="en-US" sz="2200" dirty="0" err="1" smtClean="0">
                <a:solidFill>
                  <a:srgbClr val="FFC000"/>
                </a:solidFill>
              </a:rPr>
              <a:t>diperuntukan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bagi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calon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nasabah</a:t>
            </a:r>
            <a:r>
              <a:rPr lang="en-US" sz="2200" dirty="0" smtClean="0">
                <a:solidFill>
                  <a:srgbClr val="FFC000"/>
                </a:solidFill>
              </a:rPr>
              <a:t> yang </a:t>
            </a:r>
            <a:r>
              <a:rPr lang="en-US" sz="2200" dirty="0" err="1" smtClean="0">
                <a:solidFill>
                  <a:srgbClr val="FFC000"/>
                </a:solidFill>
              </a:rPr>
              <a:t>hendak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mencari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produk</a:t>
            </a:r>
            <a:r>
              <a:rPr lang="en-US" sz="2200" dirty="0" smtClean="0">
                <a:solidFill>
                  <a:srgbClr val="FFC000"/>
                </a:solidFill>
              </a:rPr>
              <a:t> yang </a:t>
            </a:r>
            <a:r>
              <a:rPr lang="en-US" sz="2200" dirty="0" err="1" smtClean="0">
                <a:solidFill>
                  <a:srgbClr val="FFC000"/>
                </a:solidFill>
              </a:rPr>
              <a:t>sesuai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dengan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keinginannya</a:t>
            </a:r>
            <a:endParaRPr lang="en-US" sz="2200" dirty="0" smtClean="0">
              <a:solidFill>
                <a:srgbClr val="FFC000"/>
              </a:solidFill>
            </a:endParaRPr>
          </a:p>
          <a:p>
            <a:pPr marL="457200" indent="-457200">
              <a:buFont typeface="+mj-lt"/>
              <a:buAutoNum type="arabicPeriod"/>
            </a:pPr>
            <a:endParaRPr lang="en-US" sz="2200" dirty="0" smtClean="0">
              <a:solidFill>
                <a:srgbClr val="FFC000"/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200" dirty="0" smtClean="0">
                <a:solidFill>
                  <a:srgbClr val="FFC000"/>
                </a:solidFill>
              </a:rPr>
              <a:t>Kami </a:t>
            </a:r>
            <a:r>
              <a:rPr lang="en-US" sz="2200" dirty="0" err="1" smtClean="0">
                <a:solidFill>
                  <a:srgbClr val="FFC000"/>
                </a:solidFill>
              </a:rPr>
              <a:t>membuat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tampilan</a:t>
            </a:r>
            <a:r>
              <a:rPr lang="en-US" sz="2200" dirty="0" smtClean="0">
                <a:solidFill>
                  <a:srgbClr val="FFC000"/>
                </a:solidFill>
              </a:rPr>
              <a:t> modern, </a:t>
            </a:r>
            <a:r>
              <a:rPr lang="en-US" sz="2200" dirty="0" err="1" smtClean="0">
                <a:solidFill>
                  <a:srgbClr val="FFC000"/>
                </a:solidFill>
              </a:rPr>
              <a:t>menarik</a:t>
            </a:r>
            <a:r>
              <a:rPr lang="en-US" sz="2200" dirty="0" smtClean="0">
                <a:solidFill>
                  <a:srgbClr val="FFC000"/>
                </a:solidFill>
              </a:rPr>
              <a:t>, </a:t>
            </a:r>
            <a:r>
              <a:rPr lang="en-US" sz="2200" dirty="0" err="1" smtClean="0">
                <a:solidFill>
                  <a:srgbClr val="FFC000"/>
                </a:solidFill>
              </a:rPr>
              <a:t>serta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mudah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bagi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segala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kalangan</a:t>
            </a:r>
            <a:endParaRPr lang="en-US" sz="2200" dirty="0" smtClean="0">
              <a:solidFill>
                <a:srgbClr val="FFC000"/>
              </a:solidFill>
            </a:endParaRPr>
          </a:p>
          <a:p>
            <a:pPr marL="457200" indent="-457200">
              <a:buFont typeface="+mj-lt"/>
              <a:buAutoNum type="arabicPeriod"/>
            </a:pPr>
            <a:endParaRPr lang="en-US" sz="2200" dirty="0" smtClean="0">
              <a:solidFill>
                <a:srgbClr val="FFC000"/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200" dirty="0" smtClean="0">
                <a:solidFill>
                  <a:srgbClr val="FFC000"/>
                </a:solidFill>
              </a:rPr>
              <a:t>Kami </a:t>
            </a:r>
            <a:r>
              <a:rPr lang="en-US" sz="2200" dirty="0" err="1" smtClean="0">
                <a:solidFill>
                  <a:srgbClr val="FFC000"/>
                </a:solidFill>
              </a:rPr>
              <a:t>menyediakan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halaman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khusus</a:t>
            </a:r>
            <a:r>
              <a:rPr lang="en-US" sz="2200" dirty="0" smtClean="0">
                <a:solidFill>
                  <a:srgbClr val="FFC000"/>
                </a:solidFill>
              </a:rPr>
              <a:t> yang </a:t>
            </a:r>
            <a:r>
              <a:rPr lang="en-US" sz="2200" dirty="0" err="1" smtClean="0">
                <a:solidFill>
                  <a:srgbClr val="FFC000"/>
                </a:solidFill>
              </a:rPr>
              <a:t>berisikan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informasi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mengenai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komunitas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serta</a:t>
            </a:r>
            <a:r>
              <a:rPr lang="en-US" sz="2200" dirty="0" smtClean="0">
                <a:solidFill>
                  <a:srgbClr val="FFC000"/>
                </a:solidFill>
              </a:rPr>
              <a:t> kami </a:t>
            </a:r>
            <a:r>
              <a:rPr lang="en-US" sz="2200" dirty="0" err="1" smtClean="0">
                <a:solidFill>
                  <a:srgbClr val="FFC000"/>
                </a:solidFill>
              </a:rPr>
              <a:t>menyediakan</a:t>
            </a:r>
            <a:r>
              <a:rPr lang="en-US" sz="2200" dirty="0" smtClean="0">
                <a:solidFill>
                  <a:srgbClr val="FFC000"/>
                </a:solidFill>
              </a:rPr>
              <a:t> form </a:t>
            </a:r>
            <a:r>
              <a:rPr lang="en-US" sz="2200" dirty="0" err="1" smtClean="0">
                <a:solidFill>
                  <a:srgbClr val="FFC000"/>
                </a:solidFill>
              </a:rPr>
              <a:t>pendaftarannya</a:t>
            </a:r>
            <a:endParaRPr lang="en-US" sz="2200" dirty="0" smtClean="0">
              <a:solidFill>
                <a:srgbClr val="FFC000"/>
              </a:solidFill>
            </a:endParaRPr>
          </a:p>
          <a:p>
            <a:pPr marL="457200" indent="-457200">
              <a:buFont typeface="+mj-lt"/>
              <a:buAutoNum type="arabicPeriod"/>
            </a:pPr>
            <a:endParaRPr lang="en-US" sz="2200" dirty="0" smtClean="0">
              <a:solidFill>
                <a:srgbClr val="FFC000"/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200" dirty="0" smtClean="0">
                <a:solidFill>
                  <a:srgbClr val="FFC000"/>
                </a:solidFill>
              </a:rPr>
              <a:t>Kami </a:t>
            </a:r>
            <a:r>
              <a:rPr lang="en-US" sz="2200" dirty="0" err="1" smtClean="0">
                <a:solidFill>
                  <a:srgbClr val="FFC000"/>
                </a:solidFill>
              </a:rPr>
              <a:t>menyediakan</a:t>
            </a:r>
            <a:r>
              <a:rPr lang="en-US" sz="2200" dirty="0" smtClean="0">
                <a:solidFill>
                  <a:srgbClr val="FFC000"/>
                </a:solidFill>
              </a:rPr>
              <a:t> platform </a:t>
            </a:r>
            <a:r>
              <a:rPr lang="en-US" sz="2200" dirty="0" err="1" smtClean="0">
                <a:solidFill>
                  <a:srgbClr val="FFC000"/>
                </a:solidFill>
              </a:rPr>
              <a:t>berbasis</a:t>
            </a:r>
            <a:r>
              <a:rPr lang="en-US" sz="2200" dirty="0" smtClean="0">
                <a:solidFill>
                  <a:srgbClr val="FFC000"/>
                </a:solidFill>
              </a:rPr>
              <a:t> website </a:t>
            </a:r>
            <a:r>
              <a:rPr lang="en-US" sz="2200" dirty="0" err="1" smtClean="0">
                <a:solidFill>
                  <a:srgbClr val="FFC000"/>
                </a:solidFill>
              </a:rPr>
              <a:t>untuk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melakukan</a:t>
            </a:r>
            <a:r>
              <a:rPr lang="en-US" sz="2200" dirty="0" smtClean="0">
                <a:solidFill>
                  <a:srgbClr val="FFC000"/>
                </a:solidFill>
              </a:rPr>
              <a:t> </a:t>
            </a:r>
            <a:r>
              <a:rPr lang="en-US" sz="2200" dirty="0" err="1" smtClean="0">
                <a:solidFill>
                  <a:srgbClr val="FFC000"/>
                </a:solidFill>
              </a:rPr>
              <a:t>pendaftaran</a:t>
            </a:r>
            <a:r>
              <a:rPr lang="en-US" sz="2200" dirty="0" smtClean="0">
                <a:solidFill>
                  <a:srgbClr val="FFC000"/>
                </a:solidFill>
              </a:rPr>
              <a:t> online</a:t>
            </a:r>
            <a:endParaRPr lang="en-US" sz="22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539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776714"/>
          </a:xfrm>
        </p:spPr>
        <p:txBody>
          <a:bodyPr>
            <a:normAutofit fontScale="90000"/>
          </a:bodyPr>
          <a:lstStyle/>
          <a:p>
            <a:r>
              <a:rPr lang="en-US" dirty="0" err="1" smtClean="0">
                <a:solidFill>
                  <a:srgbClr val="FFC000"/>
                </a:solidFill>
              </a:rPr>
              <a:t>beranda</a:t>
            </a:r>
            <a:endParaRPr lang="en-US" dirty="0">
              <a:solidFill>
                <a:srgbClr val="FFC000"/>
              </a:solidFill>
            </a:endParaRPr>
          </a:p>
        </p:txBody>
      </p:sp>
      <p:pic>
        <p:nvPicPr>
          <p:cNvPr id="4" name="home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50950" y="1284288"/>
            <a:ext cx="10179050" cy="5210175"/>
          </a:xfrm>
        </p:spPr>
      </p:pic>
    </p:spTree>
    <p:extLst>
      <p:ext uri="{BB962C8B-B14F-4D97-AF65-F5344CB8AC3E}">
        <p14:creationId xmlns:p14="http://schemas.microsoft.com/office/powerpoint/2010/main" val="3373135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4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750956"/>
          </a:xfrm>
        </p:spPr>
        <p:txBody>
          <a:bodyPr>
            <a:normAutofit fontScale="90000"/>
          </a:bodyPr>
          <a:lstStyle/>
          <a:p>
            <a:r>
              <a:rPr lang="en-US" dirty="0" err="1" smtClean="0">
                <a:solidFill>
                  <a:srgbClr val="FFC000"/>
                </a:solidFill>
              </a:rPr>
              <a:t>Tentang</a:t>
            </a:r>
            <a:r>
              <a:rPr lang="en-US" dirty="0" smtClean="0">
                <a:solidFill>
                  <a:srgbClr val="FFC000"/>
                </a:solidFill>
              </a:rPr>
              <a:t> kami</a:t>
            </a:r>
            <a:endParaRPr lang="en-US" dirty="0">
              <a:solidFill>
                <a:srgbClr val="FFC000"/>
              </a:solidFill>
            </a:endParaRPr>
          </a:p>
        </p:txBody>
      </p:sp>
      <p:pic>
        <p:nvPicPr>
          <p:cNvPr id="4" name="tentang kam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50950" y="1393825"/>
            <a:ext cx="10179050" cy="5210175"/>
          </a:xfrm>
        </p:spPr>
      </p:pic>
    </p:spTree>
    <p:extLst>
      <p:ext uri="{BB962C8B-B14F-4D97-AF65-F5344CB8AC3E}">
        <p14:creationId xmlns:p14="http://schemas.microsoft.com/office/powerpoint/2010/main" val="2644610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1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725198"/>
          </a:xfrm>
        </p:spPr>
        <p:txBody>
          <a:bodyPr>
            <a:normAutofit fontScale="90000"/>
          </a:bodyPr>
          <a:lstStyle/>
          <a:p>
            <a:r>
              <a:rPr lang="en-US" dirty="0" err="1" smtClean="0">
                <a:solidFill>
                  <a:srgbClr val="FFC000"/>
                </a:solidFill>
              </a:rPr>
              <a:t>Produk</a:t>
            </a:r>
            <a:r>
              <a:rPr lang="en-US" dirty="0" smtClean="0">
                <a:solidFill>
                  <a:srgbClr val="FFC000"/>
                </a:solidFill>
              </a:rPr>
              <a:t> kami</a:t>
            </a:r>
            <a:endParaRPr lang="en-US" dirty="0">
              <a:solidFill>
                <a:srgbClr val="FFC000"/>
              </a:solidFill>
            </a:endParaRPr>
          </a:p>
        </p:txBody>
      </p:sp>
      <p:pic>
        <p:nvPicPr>
          <p:cNvPr id="4" name="produk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50950" y="1347788"/>
            <a:ext cx="10179050" cy="5210175"/>
          </a:xfrm>
        </p:spPr>
      </p:pic>
    </p:spTree>
    <p:extLst>
      <p:ext uri="{BB962C8B-B14F-4D97-AF65-F5344CB8AC3E}">
        <p14:creationId xmlns:p14="http://schemas.microsoft.com/office/powerpoint/2010/main" val="3056851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2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699440"/>
          </a:xfrm>
        </p:spPr>
        <p:txBody>
          <a:bodyPr>
            <a:normAutofit fontScale="90000"/>
          </a:bodyPr>
          <a:lstStyle/>
          <a:p>
            <a:r>
              <a:rPr lang="en-US" dirty="0" err="1" smtClean="0">
                <a:solidFill>
                  <a:srgbClr val="FFC000"/>
                </a:solidFill>
              </a:rPr>
              <a:t>komunitas</a:t>
            </a:r>
            <a:endParaRPr lang="en-US" dirty="0">
              <a:solidFill>
                <a:srgbClr val="FFC000"/>
              </a:solidFill>
            </a:endParaRPr>
          </a:p>
        </p:txBody>
      </p:sp>
      <p:pic>
        <p:nvPicPr>
          <p:cNvPr id="4" name="komunitas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50950" y="1322388"/>
            <a:ext cx="10179050" cy="5210175"/>
          </a:xfrm>
        </p:spPr>
      </p:pic>
    </p:spTree>
    <p:extLst>
      <p:ext uri="{BB962C8B-B14F-4D97-AF65-F5344CB8AC3E}">
        <p14:creationId xmlns:p14="http://schemas.microsoft.com/office/powerpoint/2010/main" val="4080285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3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1678" y="382386"/>
            <a:ext cx="10178322" cy="725198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FFC000"/>
                </a:solidFill>
              </a:rPr>
              <a:t>register</a:t>
            </a:r>
            <a:endParaRPr lang="en-US" dirty="0">
              <a:solidFill>
                <a:srgbClr val="FFC000"/>
              </a:solidFill>
            </a:endParaRPr>
          </a:p>
        </p:txBody>
      </p:sp>
      <p:pic>
        <p:nvPicPr>
          <p:cNvPr id="4" name="register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50950" y="1335088"/>
            <a:ext cx="10179050" cy="5210175"/>
          </a:xfrm>
        </p:spPr>
      </p:pic>
    </p:spTree>
    <p:extLst>
      <p:ext uri="{BB962C8B-B14F-4D97-AF65-F5344CB8AC3E}">
        <p14:creationId xmlns:p14="http://schemas.microsoft.com/office/powerpoint/2010/main" val="3307665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9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0B082E"/>
      </a:dk2>
      <a:lt2>
        <a:srgbClr val="F3F3F2"/>
      </a:lt2>
      <a:accent1>
        <a:srgbClr val="62B4C6"/>
      </a:accent1>
      <a:accent2>
        <a:srgbClr val="1B376E"/>
      </a:accent2>
      <a:accent3>
        <a:srgbClr val="9EBE55"/>
      </a:accent3>
      <a:accent4>
        <a:srgbClr val="C65E5E"/>
      </a:accent4>
      <a:accent5>
        <a:srgbClr val="D3BA55"/>
      </a:accent5>
      <a:accent6>
        <a:srgbClr val="96648A"/>
      </a:accent6>
      <a:hlink>
        <a:srgbClr val="62B4C6"/>
      </a:hlink>
      <a:folHlink>
        <a:srgbClr val="96648A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D71F8F05-6246-47AF-9E68-E57F6C93F79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TM10001106[[fn=Badge]]</Template>
  <TotalTime>84</TotalTime>
  <Words>167</Words>
  <Application>Microsoft Office PowerPoint</Application>
  <PresentationFormat>Widescreen</PresentationFormat>
  <Paragraphs>30</Paragraphs>
  <Slides>11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Gill Sans MT</vt:lpstr>
      <vt:lpstr>Impact</vt:lpstr>
      <vt:lpstr>Badge</vt:lpstr>
      <vt:lpstr>Projek kerja praktek</vt:lpstr>
      <vt:lpstr>Apa itu rep-on?</vt:lpstr>
      <vt:lpstr>Permasalahan..</vt:lpstr>
      <vt:lpstr>Solusi..!!</vt:lpstr>
      <vt:lpstr>beranda</vt:lpstr>
      <vt:lpstr>Tentang kami</vt:lpstr>
      <vt:lpstr>Produk kami</vt:lpstr>
      <vt:lpstr>komunitas</vt:lpstr>
      <vt:lpstr>register</vt:lpstr>
      <vt:lpstr>Login cs</vt:lpstr>
      <vt:lpstr>Terima kasih.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Projek kerja praktek</dc:title>
  <dc:creator>Ari Hilda</dc:creator>
  <cp:lastModifiedBy>Ari Hilda</cp:lastModifiedBy>
  <cp:revision>9</cp:revision>
  <dcterms:created xsi:type="dcterms:W3CDTF">2020-03-05T11:51:48Z</dcterms:created>
  <dcterms:modified xsi:type="dcterms:W3CDTF">2020-03-05T13:16:45Z</dcterms:modified>
</cp:coreProperties>
</file>

<file path=docProps/thumbnail.jpeg>
</file>